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44" r:id="rId2"/>
    <p:sldMasterId id="2147483756" r:id="rId3"/>
    <p:sldMasterId id="2147483780" r:id="rId4"/>
    <p:sldMasterId id="2147483794" r:id="rId5"/>
  </p:sldMasterIdLst>
  <p:notesMasterIdLst>
    <p:notesMasterId r:id="rId26"/>
  </p:notesMasterIdLst>
  <p:sldIdLst>
    <p:sldId id="369" r:id="rId6"/>
    <p:sldId id="320" r:id="rId7"/>
    <p:sldId id="294" r:id="rId8"/>
    <p:sldId id="258" r:id="rId9"/>
    <p:sldId id="338" r:id="rId10"/>
    <p:sldId id="356" r:id="rId11"/>
    <p:sldId id="357" r:id="rId12"/>
    <p:sldId id="358" r:id="rId13"/>
    <p:sldId id="359" r:id="rId14"/>
    <p:sldId id="360" r:id="rId15"/>
    <p:sldId id="361" r:id="rId16"/>
    <p:sldId id="362" r:id="rId17"/>
    <p:sldId id="386" r:id="rId18"/>
    <p:sldId id="363" r:id="rId19"/>
    <p:sldId id="364" r:id="rId20"/>
    <p:sldId id="365" r:id="rId21"/>
    <p:sldId id="366" r:id="rId22"/>
    <p:sldId id="367" r:id="rId23"/>
    <p:sldId id="368" r:id="rId24"/>
    <p:sldId id="384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>
        <p:scale>
          <a:sx n="76" d="100"/>
          <a:sy n="76" d="100"/>
        </p:scale>
        <p:origin x="-504" y="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51CF6-44E3-4ADF-B069-871E8C15E9CC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BC8FC-B0C4-457D-8AB7-E6D4931CB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36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023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50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</a:t>
            </a:r>
            <a:r>
              <a:rPr lang="en-US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r>
              <a:rPr lang="en-US" baseline="0" dirty="0"/>
              <a:t> </a:t>
            </a:r>
            <a:r>
              <a:rPr lang="en-US" baseline="0" dirty="0" err="1"/>
              <a:t>khởi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BC8FC-B0C4-457D-8AB7-E6D4931CBE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718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974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953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223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4209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943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49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909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6977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087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533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25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2372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4611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47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2257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5423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7674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866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7610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096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8916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253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623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8624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6734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394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1559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9/29/2023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83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9/29/2023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08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9/29/2023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82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9/29/2023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26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9/29/2023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5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9/29/2023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5908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9/29/2023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02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941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9/29/2023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32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9/29/2023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55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9/29/2023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05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9/29/2023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0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322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2023/9/29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50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2023/9/29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85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2023/9/29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44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7705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2023/9/29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45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2023/9/29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38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2023/9/29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77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2023/9/29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10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2023/9/29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18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2023/9/29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48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2023/9/29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88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2023/9/29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90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965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686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094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519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8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8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8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787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388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474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9/29/2023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30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2023/9/29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953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iết Kế Nền Vườn Mùa Thu, Phim Hoạt Hình, Mùa Thu, Vườn Hình nền Vector để 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571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0382" y="33456"/>
            <a:ext cx="11298382" cy="1115690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vi-VN" sz="3200" b="1" dirty="0" smtClean="0">
                <a:latin typeface="+mj-lt"/>
              </a:rPr>
              <a:t>ỦY BAN NHÂN DÂN QUẬN 8</a:t>
            </a:r>
            <a:endParaRPr lang="en-US" sz="3200" b="1" dirty="0" smtClean="0">
              <a:latin typeface="UTM Avo" pitchFamily="18" charset="0"/>
            </a:endParaRPr>
          </a:p>
          <a:p>
            <a:pPr algn="ctr"/>
            <a:r>
              <a:rPr lang="vi-VN" sz="3600" b="1" dirty="0"/>
              <a:t>TRƯỜNG TIỂU HỌC NGUYỄN TRUNG </a:t>
            </a:r>
            <a:r>
              <a:rPr lang="vi-VN" sz="3600" b="1" dirty="0" smtClean="0"/>
              <a:t>NGẠN</a:t>
            </a:r>
            <a:endParaRPr lang="en-US" sz="3600" b="1" dirty="0">
              <a:latin typeface="UTM Avo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25004" y="1539327"/>
            <a:ext cx="6335709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6600" b="1" dirty="0" smtClean="0">
                <a:ln w="11430"/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MÔ</a:t>
            </a:r>
            <a:r>
              <a:rPr lang="en-US" sz="6600" b="1" dirty="0" smtClean="0">
                <a:ln w="11430"/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N</a:t>
            </a:r>
            <a:r>
              <a:rPr lang="vi-VN" sz="6600" b="1" dirty="0" smtClean="0">
                <a:ln w="11430"/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ĐẠO ĐỨC</a:t>
            </a:r>
            <a:endParaRPr lang="en-US" sz="6600" b="1" dirty="0">
              <a:ln w="11430"/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46712" y="2865943"/>
            <a:ext cx="10065719" cy="2862322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>
            <a:spAutoFit/>
          </a:bodyPr>
          <a:lstStyle/>
          <a:p>
            <a:pPr algn="ctr" defTabSz="685800"/>
            <a:r>
              <a:rPr lang="en-US" sz="6000" b="1" u="sng" dirty="0">
                <a:ln w="0"/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6000" b="1" u="sng" dirty="0">
                <a:ln w="0"/>
                <a:latin typeface="Times New Roman" pitchFamily="18" charset="0"/>
                <a:cs typeface="Times New Roman" pitchFamily="18" charset="0"/>
              </a:rPr>
              <a:t>ÀI</a:t>
            </a:r>
            <a:r>
              <a:rPr lang="en-US" sz="6000" b="1" u="sng" dirty="0">
                <a:ln w="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u="sng" dirty="0" smtClean="0">
                <a:ln w="0"/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ctr" defTabSz="685800"/>
            <a:r>
              <a:rPr lang="en-US" sz="6000" b="1" dirty="0" err="1" smtClean="0">
                <a:ln w="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6000" b="1" dirty="0" smtClean="0">
                <a:ln w="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6000" b="1" dirty="0" smtClean="0">
                <a:ln w="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6000" b="1" dirty="0" smtClean="0">
                <a:ln w="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6000" b="1" dirty="0" smtClean="0">
                <a:ln w="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6000" b="1" dirty="0" smtClean="0">
                <a:ln w="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6000" b="1" dirty="0" smtClean="0">
                <a:ln w="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6000" b="1" dirty="0" err="1" smtClean="0">
                <a:ln w="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vi-VN" sz="6000" b="1" dirty="0" smtClean="0">
                <a:ln w="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(TIẾT 1)</a:t>
            </a:r>
            <a:endParaRPr lang="en-US" sz="6000" b="1" dirty="0">
              <a:ln w="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15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231F245-E293-4F06-A6AB-AF610955B6D0}"/>
              </a:ext>
            </a:extLst>
          </p:cNvPr>
          <p:cNvSpPr txBox="1"/>
          <p:nvPr/>
        </p:nvSpPr>
        <p:spPr>
          <a:xfrm>
            <a:off x="2712236" y="296184"/>
            <a:ext cx="6494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GB" sz="36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Hoạt</a:t>
            </a:r>
            <a:r>
              <a:rPr lang="en-GB" sz="36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động</a:t>
            </a:r>
            <a:r>
              <a:rPr lang="en-GB" sz="36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2: </a:t>
            </a:r>
            <a:r>
              <a:rPr lang="en-GB" sz="36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Thảo</a:t>
            </a:r>
            <a:r>
              <a:rPr lang="en-GB" sz="36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luận</a:t>
            </a:r>
            <a:endParaRPr lang="en-GB" sz="3600" b="1" dirty="0">
              <a:solidFill>
                <a:srgbClr val="26333A"/>
              </a:solidFill>
              <a:latin typeface="UTM Avo" pitchFamily="18" charset="0"/>
              <a:cs typeface="Lato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00D7578-118B-484F-977E-2221BE604C4C}"/>
              </a:ext>
            </a:extLst>
          </p:cNvPr>
          <p:cNvSpPr txBox="1"/>
          <p:nvPr/>
        </p:nvSpPr>
        <p:spPr>
          <a:xfrm>
            <a:off x="675865" y="1156925"/>
            <a:ext cx="10797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a.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Bạn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Thảo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có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vâng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lời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bố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và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lễ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phép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với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bà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không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CEBEEFD-DCEA-4392-8866-A36B0B442E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8626"/>
            <a:ext cx="2608188" cy="672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096CF6F-306C-42EA-AEE5-1BFF625A4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9" y="1851863"/>
            <a:ext cx="5895941" cy="48601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10874F3-813C-4ADA-AC76-0B184165A0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720" y="1851863"/>
            <a:ext cx="5895941" cy="486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05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042995D-3292-4DD3-8801-05EDFB760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A627454-95CE-4582-BCEA-4337B7CE8C4F}"/>
              </a:ext>
            </a:extLst>
          </p:cNvPr>
          <p:cNvSpPr txBox="1"/>
          <p:nvPr/>
        </p:nvSpPr>
        <p:spPr>
          <a:xfrm>
            <a:off x="743935" y="740701"/>
            <a:ext cx="11134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b.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Các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bạn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đã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thể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hiện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sự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hiếu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thảo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đối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với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ông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bà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, cha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mẹ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qua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những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lời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nói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,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việc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làm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nào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D144C87-520F-4608-87E9-816163C61B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8626"/>
            <a:ext cx="2608188" cy="6720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2474C43-AB8E-43DF-B319-CD2848927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17" y="1804790"/>
            <a:ext cx="5452689" cy="4451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73A1DDC-DBC0-4D25-A9D6-067FB568DC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022" y="1796819"/>
            <a:ext cx="5471236" cy="44511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5834B27-9E0D-408B-8989-9D110E4E3B81}"/>
              </a:ext>
            </a:extLst>
          </p:cNvPr>
          <p:cNvSpPr txBox="1"/>
          <p:nvPr/>
        </p:nvSpPr>
        <p:spPr>
          <a:xfrm>
            <a:off x="743935" y="6213309"/>
            <a:ext cx="4832651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GB" sz="1867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Cháu</a:t>
            </a:r>
            <a:r>
              <a:rPr lang="en-GB" sz="1867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1867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gái</a:t>
            </a:r>
            <a:r>
              <a:rPr lang="en-GB" sz="1867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1867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nhớ</a:t>
            </a:r>
            <a:r>
              <a:rPr lang="en-GB" sz="1867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1867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và</a:t>
            </a:r>
            <a:r>
              <a:rPr lang="en-GB" sz="1867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1867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muốn</a:t>
            </a:r>
            <a:r>
              <a:rPr lang="en-GB" sz="1867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1867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về</a:t>
            </a:r>
            <a:r>
              <a:rPr lang="en-GB" sz="1867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1867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quê</a:t>
            </a:r>
            <a:r>
              <a:rPr lang="en-GB" sz="1867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1867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thăm</a:t>
            </a:r>
            <a:r>
              <a:rPr lang="en-GB" sz="1867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1867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ông</a:t>
            </a:r>
            <a:r>
              <a:rPr lang="en-GB" sz="1867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1867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bà</a:t>
            </a:r>
            <a:r>
              <a:rPr lang="en-GB" sz="1867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29FE71F-DA3C-4DB0-9A57-3091CEB04772}"/>
              </a:ext>
            </a:extLst>
          </p:cNvPr>
          <p:cNvSpPr txBox="1"/>
          <p:nvPr/>
        </p:nvSpPr>
        <p:spPr>
          <a:xfrm>
            <a:off x="6843354" y="6213309"/>
            <a:ext cx="4360569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GB" sz="1867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Con </a:t>
            </a:r>
            <a:r>
              <a:rPr lang="en-GB" sz="1867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gái</a:t>
            </a:r>
            <a:r>
              <a:rPr lang="en-GB" sz="1867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1867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nhớ</a:t>
            </a:r>
            <a:r>
              <a:rPr lang="en-GB" sz="1867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1867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và</a:t>
            </a:r>
            <a:r>
              <a:rPr lang="en-GB" sz="1867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1867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đang</a:t>
            </a:r>
            <a:r>
              <a:rPr lang="en-GB" sz="1867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1867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vẽ</a:t>
            </a:r>
            <a:r>
              <a:rPr lang="en-GB" sz="1867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1867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tranh</a:t>
            </a:r>
            <a:r>
              <a:rPr lang="en-GB" sz="1867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1867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tặng</a:t>
            </a:r>
            <a:r>
              <a:rPr lang="en-GB" sz="1867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1867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bố</a:t>
            </a:r>
            <a:endParaRPr lang="en-GB" sz="1867" b="1" dirty="0">
              <a:solidFill>
                <a:srgbClr val="26333A"/>
              </a:solidFill>
              <a:latin typeface="UTM Avo" pitchFamily="18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42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F9992EA-372B-4F81-BDEB-677C4D59E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336C308-8673-4B21-BAFE-0BCAC61D58D3}"/>
              </a:ext>
            </a:extLst>
          </p:cNvPr>
          <p:cNvSpPr txBox="1"/>
          <p:nvPr/>
        </p:nvSpPr>
        <p:spPr>
          <a:xfrm>
            <a:off x="570289" y="992213"/>
            <a:ext cx="11134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b.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Các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bạn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đã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thể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hiện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sự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hiếu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thảo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đối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với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ông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bà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, cha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mẹ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qua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những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lời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nói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,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việc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làm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nào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FD80F74-C066-4ECC-8E00-ADB72DB92D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74" y="227134"/>
            <a:ext cx="2608188" cy="6720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27CB249-6CDC-4C45-AE70-C4814CD23A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635" y="1892829"/>
            <a:ext cx="5622995" cy="44262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FDC659E-E212-4E0B-8CCB-7B7244A7D1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36" y="1892829"/>
            <a:ext cx="5603999" cy="44262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ED30118-A6AD-4ACF-8079-95593F5BE3CA}"/>
              </a:ext>
            </a:extLst>
          </p:cNvPr>
          <p:cNvSpPr txBox="1"/>
          <p:nvPr/>
        </p:nvSpPr>
        <p:spPr>
          <a:xfrm>
            <a:off x="1183897" y="6213309"/>
            <a:ext cx="391419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GB" sz="1867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Con </a:t>
            </a:r>
            <a:r>
              <a:rPr lang="en-GB" sz="1867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trai</a:t>
            </a:r>
            <a:r>
              <a:rPr lang="en-GB" sz="1867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1867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địu</a:t>
            </a:r>
            <a:r>
              <a:rPr lang="en-GB" sz="1867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1867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ngô</a:t>
            </a:r>
            <a:r>
              <a:rPr lang="en-GB" sz="1867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1867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giúp</a:t>
            </a:r>
            <a:r>
              <a:rPr lang="en-GB" sz="1867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1867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đỡ</a:t>
            </a:r>
            <a:r>
              <a:rPr lang="en-GB" sz="1867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1867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mẹ</a:t>
            </a:r>
            <a:endParaRPr lang="en-GB" sz="1867" b="1" dirty="0">
              <a:solidFill>
                <a:srgbClr val="26333A"/>
              </a:solidFill>
              <a:latin typeface="UTM Avo" pitchFamily="18" charset="0"/>
              <a:cs typeface="Lato" panose="020F050202020403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9FA24BA-8498-43E9-803F-12FA66D8581F}"/>
              </a:ext>
            </a:extLst>
          </p:cNvPr>
          <p:cNvSpPr txBox="1"/>
          <p:nvPr/>
        </p:nvSpPr>
        <p:spPr>
          <a:xfrm>
            <a:off x="7210573" y="6213309"/>
            <a:ext cx="416305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GB" sz="1867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Cháu</a:t>
            </a:r>
            <a:r>
              <a:rPr lang="en-GB" sz="1867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1867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trai</a:t>
            </a:r>
            <a:r>
              <a:rPr lang="en-GB" sz="1867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1867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gắp</a:t>
            </a:r>
            <a:r>
              <a:rPr lang="en-GB" sz="1867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1867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thức</a:t>
            </a:r>
            <a:r>
              <a:rPr lang="en-GB" sz="1867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1867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ăn</a:t>
            </a:r>
            <a:r>
              <a:rPr lang="en-GB" sz="1867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1867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mời</a:t>
            </a:r>
            <a:r>
              <a:rPr lang="en-GB" sz="1867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1867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bà</a:t>
            </a:r>
            <a:endParaRPr lang="en-GB" sz="1867" b="1" dirty="0">
              <a:solidFill>
                <a:srgbClr val="26333A"/>
              </a:solidFill>
              <a:latin typeface="UTM Avo" pitchFamily="18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03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70530" y="5149770"/>
            <a:ext cx="8703871" cy="1569660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/>
                <a:solidFill>
                  <a:srgbClr val="FF0000"/>
                </a:solidFill>
                <a:latin typeface="UTM Avo" pitchFamily="18" charset="0"/>
              </a:rPr>
              <a:t>Ng</a:t>
            </a:r>
            <a:r>
              <a:rPr lang="vi-VN" sz="9600" b="1" dirty="0">
                <a:ln/>
                <a:solidFill>
                  <a:srgbClr val="FF0000"/>
                </a:solidFill>
                <a:latin typeface="UTM Avo" pitchFamily="18" charset="0"/>
              </a:rPr>
              <a:t>hỉ giữa tiết</a:t>
            </a:r>
            <a:endParaRPr lang="en-US" sz="9600" b="1" dirty="0">
              <a:ln/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50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3.33333E-6 L 1.875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67A72D1-D8C3-4A5D-AD44-CEAFEAA6AF7A}"/>
              </a:ext>
            </a:extLst>
          </p:cNvPr>
          <p:cNvSpPr txBox="1"/>
          <p:nvPr/>
        </p:nvSpPr>
        <p:spPr>
          <a:xfrm>
            <a:off x="2734804" y="550213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Hoạt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động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3: Chia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sẻ</a:t>
            </a:r>
            <a:endParaRPr lang="en-GB" sz="2400" b="1" dirty="0">
              <a:solidFill>
                <a:srgbClr val="26333A"/>
              </a:solidFill>
              <a:latin typeface="UTM Avo" pitchFamily="18" charset="0"/>
              <a:cs typeface="Lato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554136B-70C6-478A-AAEB-1F96AE597FC9}"/>
              </a:ext>
            </a:extLst>
          </p:cNvPr>
          <p:cNvSpPr txBox="1"/>
          <p:nvPr/>
        </p:nvSpPr>
        <p:spPr>
          <a:xfrm>
            <a:off x="568678" y="1096404"/>
            <a:ext cx="10216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Em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đồng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tình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hoặc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không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đồng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tình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với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việc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làm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nào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?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Vì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sao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?</a:t>
            </a:r>
          </a:p>
        </p:txBody>
      </p:sp>
      <p:grpSp>
        <p:nvGrpSpPr>
          <p:cNvPr id="6" name="Google Shape;6118;p55">
            <a:extLst>
              <a:ext uri="{FF2B5EF4-FFF2-40B4-BE49-F238E27FC236}">
                <a16:creationId xmlns="" xmlns:a16="http://schemas.microsoft.com/office/drawing/2014/main" id="{4308A5A8-1FC8-424F-9E7C-9F5A40C9C401}"/>
              </a:ext>
            </a:extLst>
          </p:cNvPr>
          <p:cNvGrpSpPr/>
          <p:nvPr/>
        </p:nvGrpSpPr>
        <p:grpSpPr>
          <a:xfrm>
            <a:off x="1956809" y="5916809"/>
            <a:ext cx="640220" cy="602435"/>
            <a:chOff x="1359398" y="3682271"/>
            <a:chExt cx="395296" cy="371966"/>
          </a:xfrm>
        </p:grpSpPr>
        <p:sp>
          <p:nvSpPr>
            <p:cNvPr id="7" name="Google Shape;6119;p55">
              <a:extLst>
                <a:ext uri="{FF2B5EF4-FFF2-40B4-BE49-F238E27FC236}">
                  <a16:creationId xmlns="" xmlns:a16="http://schemas.microsoft.com/office/drawing/2014/main" id="{C83CE8BE-C5C2-495D-81ED-6201E43D238C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" name="Google Shape;6120;p55">
              <a:extLst>
                <a:ext uri="{FF2B5EF4-FFF2-40B4-BE49-F238E27FC236}">
                  <a16:creationId xmlns="" xmlns:a16="http://schemas.microsoft.com/office/drawing/2014/main" id="{FA507C98-7BA0-44AE-9929-128FEF614CB6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" name="Google Shape;6121;p55">
              <a:extLst>
                <a:ext uri="{FF2B5EF4-FFF2-40B4-BE49-F238E27FC236}">
                  <a16:creationId xmlns="" xmlns:a16="http://schemas.microsoft.com/office/drawing/2014/main" id="{EFC79089-B4CB-411A-B5EE-62C409B2432A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Google Shape;6122;p55">
              <a:extLst>
                <a:ext uri="{FF2B5EF4-FFF2-40B4-BE49-F238E27FC236}">
                  <a16:creationId xmlns="" xmlns:a16="http://schemas.microsoft.com/office/drawing/2014/main" id="{1DA7FAC9-FB43-4E74-9F50-D5CB6CA13C4D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Google Shape;6123;p55">
              <a:extLst>
                <a:ext uri="{FF2B5EF4-FFF2-40B4-BE49-F238E27FC236}">
                  <a16:creationId xmlns="" xmlns:a16="http://schemas.microsoft.com/office/drawing/2014/main" id="{01FF17F4-5624-444C-9A59-70E73A3BCE66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Google Shape;6124;p55">
              <a:extLst>
                <a:ext uri="{FF2B5EF4-FFF2-40B4-BE49-F238E27FC236}">
                  <a16:creationId xmlns="" xmlns:a16="http://schemas.microsoft.com/office/drawing/2014/main" id="{D1B46CAB-A270-410B-8B9B-A5A9588DE312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Google Shape;6125;p55">
              <a:extLst>
                <a:ext uri="{FF2B5EF4-FFF2-40B4-BE49-F238E27FC236}">
                  <a16:creationId xmlns="" xmlns:a16="http://schemas.microsoft.com/office/drawing/2014/main" id="{B789235F-9CF2-445D-B3A1-ED2AA6710E4C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4" name="Google Shape;6126;p55">
            <a:extLst>
              <a:ext uri="{FF2B5EF4-FFF2-40B4-BE49-F238E27FC236}">
                <a16:creationId xmlns="" xmlns:a16="http://schemas.microsoft.com/office/drawing/2014/main" id="{DF2062D8-51B4-48EC-B803-9F617E4ACA1D}"/>
              </a:ext>
            </a:extLst>
          </p:cNvPr>
          <p:cNvGrpSpPr/>
          <p:nvPr/>
        </p:nvGrpSpPr>
        <p:grpSpPr>
          <a:xfrm>
            <a:off x="3438459" y="5908337"/>
            <a:ext cx="641317" cy="603468"/>
            <a:chOff x="1908099" y="3682271"/>
            <a:chExt cx="395296" cy="371966"/>
          </a:xfrm>
        </p:grpSpPr>
        <p:sp>
          <p:nvSpPr>
            <p:cNvPr id="15" name="Google Shape;6127;p55">
              <a:extLst>
                <a:ext uri="{FF2B5EF4-FFF2-40B4-BE49-F238E27FC236}">
                  <a16:creationId xmlns="" xmlns:a16="http://schemas.microsoft.com/office/drawing/2014/main" id="{3CFD594C-C096-4AC2-A66D-CED68511FA17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Google Shape;6128;p55">
              <a:extLst>
                <a:ext uri="{FF2B5EF4-FFF2-40B4-BE49-F238E27FC236}">
                  <a16:creationId xmlns="" xmlns:a16="http://schemas.microsoft.com/office/drawing/2014/main" id="{3C38EC08-6A8E-4D2F-BC21-C98F47CB26AB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Google Shape;6129;p55">
              <a:extLst>
                <a:ext uri="{FF2B5EF4-FFF2-40B4-BE49-F238E27FC236}">
                  <a16:creationId xmlns="" xmlns:a16="http://schemas.microsoft.com/office/drawing/2014/main" id="{0D19C49C-E6BF-4758-9A90-249BB0687BCA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6130;p55">
              <a:extLst>
                <a:ext uri="{FF2B5EF4-FFF2-40B4-BE49-F238E27FC236}">
                  <a16:creationId xmlns="" xmlns:a16="http://schemas.microsoft.com/office/drawing/2014/main" id="{E9C8C773-DCE4-43F4-8F17-A2B3A40B0F0D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6131;p55">
              <a:extLst>
                <a:ext uri="{FF2B5EF4-FFF2-40B4-BE49-F238E27FC236}">
                  <a16:creationId xmlns="" xmlns:a16="http://schemas.microsoft.com/office/drawing/2014/main" id="{1969DF74-063F-40A1-85B0-6FC64F230CFF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6132;p55">
              <a:extLst>
                <a:ext uri="{FF2B5EF4-FFF2-40B4-BE49-F238E27FC236}">
                  <a16:creationId xmlns="" xmlns:a16="http://schemas.microsoft.com/office/drawing/2014/main" id="{71F15FCD-B6CF-434A-A972-102241C70B8E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6133;p55">
              <a:extLst>
                <a:ext uri="{FF2B5EF4-FFF2-40B4-BE49-F238E27FC236}">
                  <a16:creationId xmlns="" xmlns:a16="http://schemas.microsoft.com/office/drawing/2014/main" id="{E5701CDE-D9C4-459E-9AE3-73E84DE1A8CC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BB465A73-E690-4B06-934D-A76310F647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6" y="339803"/>
            <a:ext cx="2608188" cy="672075"/>
          </a:xfrm>
          <a:prstGeom prst="rect">
            <a:avLst/>
          </a:prstGeom>
        </p:spPr>
      </p:pic>
      <p:grpSp>
        <p:nvGrpSpPr>
          <p:cNvPr id="23" name="Google Shape;6118;p55">
            <a:extLst>
              <a:ext uri="{FF2B5EF4-FFF2-40B4-BE49-F238E27FC236}">
                <a16:creationId xmlns="" xmlns:a16="http://schemas.microsoft.com/office/drawing/2014/main" id="{926425C3-1700-4B12-B426-DB50D3CAD8CE}"/>
              </a:ext>
            </a:extLst>
          </p:cNvPr>
          <p:cNvGrpSpPr/>
          <p:nvPr/>
        </p:nvGrpSpPr>
        <p:grpSpPr>
          <a:xfrm>
            <a:off x="8271491" y="5916809"/>
            <a:ext cx="659680" cy="620747"/>
            <a:chOff x="1359398" y="3682271"/>
            <a:chExt cx="395296" cy="371966"/>
          </a:xfrm>
        </p:grpSpPr>
        <p:sp>
          <p:nvSpPr>
            <p:cNvPr id="24" name="Google Shape;6119;p55">
              <a:extLst>
                <a:ext uri="{FF2B5EF4-FFF2-40B4-BE49-F238E27FC236}">
                  <a16:creationId xmlns="" xmlns:a16="http://schemas.microsoft.com/office/drawing/2014/main" id="{D1542324-53D4-4DD8-B3C3-7438D2833F8D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6120;p55">
              <a:extLst>
                <a:ext uri="{FF2B5EF4-FFF2-40B4-BE49-F238E27FC236}">
                  <a16:creationId xmlns="" xmlns:a16="http://schemas.microsoft.com/office/drawing/2014/main" id="{30BD5723-8D62-4962-8898-36264E8F0B94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6121;p55">
              <a:extLst>
                <a:ext uri="{FF2B5EF4-FFF2-40B4-BE49-F238E27FC236}">
                  <a16:creationId xmlns="" xmlns:a16="http://schemas.microsoft.com/office/drawing/2014/main" id="{4CB73C85-2575-425E-ACC8-06E94E633615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6122;p55">
              <a:extLst>
                <a:ext uri="{FF2B5EF4-FFF2-40B4-BE49-F238E27FC236}">
                  <a16:creationId xmlns="" xmlns:a16="http://schemas.microsoft.com/office/drawing/2014/main" id="{B61B3245-DB1C-4878-BD72-B0B5B47B1695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6123;p55">
              <a:extLst>
                <a:ext uri="{FF2B5EF4-FFF2-40B4-BE49-F238E27FC236}">
                  <a16:creationId xmlns="" xmlns:a16="http://schemas.microsoft.com/office/drawing/2014/main" id="{A6E9CAA2-CAF7-45D9-BB90-E1EB705649BB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6124;p55">
              <a:extLst>
                <a:ext uri="{FF2B5EF4-FFF2-40B4-BE49-F238E27FC236}">
                  <a16:creationId xmlns="" xmlns:a16="http://schemas.microsoft.com/office/drawing/2014/main" id="{59786CCB-A286-4030-87F1-1B3A050A3F5E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6125;p55">
              <a:extLst>
                <a:ext uri="{FF2B5EF4-FFF2-40B4-BE49-F238E27FC236}">
                  <a16:creationId xmlns="" xmlns:a16="http://schemas.microsoft.com/office/drawing/2014/main" id="{7CF74BDC-2E9F-420E-A51E-6671E5C5E648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1" name="Google Shape;6126;p55">
            <a:extLst>
              <a:ext uri="{FF2B5EF4-FFF2-40B4-BE49-F238E27FC236}">
                <a16:creationId xmlns="" xmlns:a16="http://schemas.microsoft.com/office/drawing/2014/main" id="{3E58334A-B29C-4B52-91DA-CC3495618D13}"/>
              </a:ext>
            </a:extLst>
          </p:cNvPr>
          <p:cNvGrpSpPr/>
          <p:nvPr/>
        </p:nvGrpSpPr>
        <p:grpSpPr>
          <a:xfrm>
            <a:off x="9660789" y="5906989"/>
            <a:ext cx="659681" cy="620747"/>
            <a:chOff x="1908099" y="3682271"/>
            <a:chExt cx="395296" cy="371966"/>
          </a:xfrm>
        </p:grpSpPr>
        <p:sp>
          <p:nvSpPr>
            <p:cNvPr id="32" name="Google Shape;6127;p55">
              <a:extLst>
                <a:ext uri="{FF2B5EF4-FFF2-40B4-BE49-F238E27FC236}">
                  <a16:creationId xmlns="" xmlns:a16="http://schemas.microsoft.com/office/drawing/2014/main" id="{0617FDFC-CD3A-473E-B1EF-764FAE44AAFC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6128;p55">
              <a:extLst>
                <a:ext uri="{FF2B5EF4-FFF2-40B4-BE49-F238E27FC236}">
                  <a16:creationId xmlns="" xmlns:a16="http://schemas.microsoft.com/office/drawing/2014/main" id="{DA89CA8C-5C28-42FF-BB7D-A4D874E182FA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6129;p55">
              <a:extLst>
                <a:ext uri="{FF2B5EF4-FFF2-40B4-BE49-F238E27FC236}">
                  <a16:creationId xmlns="" xmlns:a16="http://schemas.microsoft.com/office/drawing/2014/main" id="{E3D1AB06-B647-4647-95FB-EAD8F89A58CA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6130;p55">
              <a:extLst>
                <a:ext uri="{FF2B5EF4-FFF2-40B4-BE49-F238E27FC236}">
                  <a16:creationId xmlns="" xmlns:a16="http://schemas.microsoft.com/office/drawing/2014/main" id="{EFD57094-C55D-4ACD-A6E4-53B619E6B4C0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6131;p55">
              <a:extLst>
                <a:ext uri="{FF2B5EF4-FFF2-40B4-BE49-F238E27FC236}">
                  <a16:creationId xmlns="" xmlns:a16="http://schemas.microsoft.com/office/drawing/2014/main" id="{037ED023-BB7F-4528-A412-444734E7E041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6132;p55">
              <a:extLst>
                <a:ext uri="{FF2B5EF4-FFF2-40B4-BE49-F238E27FC236}">
                  <a16:creationId xmlns="" xmlns:a16="http://schemas.microsoft.com/office/drawing/2014/main" id="{2CB14B97-A56B-4800-89E7-5E572BA70525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6133;p55">
              <a:extLst>
                <a:ext uri="{FF2B5EF4-FFF2-40B4-BE49-F238E27FC236}">
                  <a16:creationId xmlns="" xmlns:a16="http://schemas.microsoft.com/office/drawing/2014/main" id="{7878B3A6-1A1B-4343-B765-79A816ECEA01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65796299-BC00-4372-946A-19E1EFAAE7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58" y="1761269"/>
            <a:ext cx="5677767" cy="395312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8630CF80-14A0-4038-B64E-18349C0CD1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011" y="1761268"/>
            <a:ext cx="5800496" cy="395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08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48148E-6 L 0.06528 -0.00123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-6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48148E-6 L -0.06631 -1.48148E-6 " pathEditMode="relative" rAng="0" ptsTypes="AA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7B017F-6DFE-4A6A-AFB6-110995435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EE4948A-3E53-45EF-A256-1728496305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5A3D9A4-8CB5-4F3D-8D08-212AF7BD8030}"/>
              </a:ext>
            </a:extLst>
          </p:cNvPr>
          <p:cNvSpPr txBox="1"/>
          <p:nvPr/>
        </p:nvSpPr>
        <p:spPr>
          <a:xfrm>
            <a:off x="527382" y="1412777"/>
            <a:ext cx="770082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hoặc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grpSp>
        <p:nvGrpSpPr>
          <p:cNvPr id="5" name="Google Shape;6118;p55">
            <a:extLst>
              <a:ext uri="{FF2B5EF4-FFF2-40B4-BE49-F238E27FC236}">
                <a16:creationId xmlns="" xmlns:a16="http://schemas.microsoft.com/office/drawing/2014/main" id="{DFDA8E9A-6B2A-460C-B77D-865DBF75C708}"/>
              </a:ext>
            </a:extLst>
          </p:cNvPr>
          <p:cNvGrpSpPr/>
          <p:nvPr/>
        </p:nvGrpSpPr>
        <p:grpSpPr>
          <a:xfrm>
            <a:off x="7881407" y="5885625"/>
            <a:ext cx="668283" cy="628841"/>
            <a:chOff x="1359398" y="3682271"/>
            <a:chExt cx="395296" cy="371966"/>
          </a:xfrm>
        </p:grpSpPr>
        <p:sp>
          <p:nvSpPr>
            <p:cNvPr id="6" name="Google Shape;6119;p55">
              <a:extLst>
                <a:ext uri="{FF2B5EF4-FFF2-40B4-BE49-F238E27FC236}">
                  <a16:creationId xmlns="" xmlns:a16="http://schemas.microsoft.com/office/drawing/2014/main" id="{8A945B37-129F-46E5-A53B-B9060648CB14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" name="Google Shape;6120;p55">
              <a:extLst>
                <a:ext uri="{FF2B5EF4-FFF2-40B4-BE49-F238E27FC236}">
                  <a16:creationId xmlns="" xmlns:a16="http://schemas.microsoft.com/office/drawing/2014/main" id="{8B4A1616-3B51-47C7-9596-4B174D2BAA4B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" name="Google Shape;6121;p55">
              <a:extLst>
                <a:ext uri="{FF2B5EF4-FFF2-40B4-BE49-F238E27FC236}">
                  <a16:creationId xmlns="" xmlns:a16="http://schemas.microsoft.com/office/drawing/2014/main" id="{94893684-431C-4EDF-A9D2-963622CA1313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" name="Google Shape;6122;p55">
              <a:extLst>
                <a:ext uri="{FF2B5EF4-FFF2-40B4-BE49-F238E27FC236}">
                  <a16:creationId xmlns="" xmlns:a16="http://schemas.microsoft.com/office/drawing/2014/main" id="{16A5D152-32E7-48F1-A953-FC5E56F741AC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Google Shape;6123;p55">
              <a:extLst>
                <a:ext uri="{FF2B5EF4-FFF2-40B4-BE49-F238E27FC236}">
                  <a16:creationId xmlns="" xmlns:a16="http://schemas.microsoft.com/office/drawing/2014/main" id="{5FC12402-0BDD-457D-BCE6-92DF80F32D0F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Google Shape;6124;p55">
              <a:extLst>
                <a:ext uri="{FF2B5EF4-FFF2-40B4-BE49-F238E27FC236}">
                  <a16:creationId xmlns="" xmlns:a16="http://schemas.microsoft.com/office/drawing/2014/main" id="{4A455CC7-E0D6-4B1E-8804-A4AD38518D81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Google Shape;6125;p55">
              <a:extLst>
                <a:ext uri="{FF2B5EF4-FFF2-40B4-BE49-F238E27FC236}">
                  <a16:creationId xmlns="" xmlns:a16="http://schemas.microsoft.com/office/drawing/2014/main" id="{350E05B1-C9C0-4623-830B-18882836B1FC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3" name="Google Shape;6126;p55">
            <a:extLst>
              <a:ext uri="{FF2B5EF4-FFF2-40B4-BE49-F238E27FC236}">
                <a16:creationId xmlns="" xmlns:a16="http://schemas.microsoft.com/office/drawing/2014/main" id="{65185758-6885-4C07-BF55-3BF1AD189E79}"/>
              </a:ext>
            </a:extLst>
          </p:cNvPr>
          <p:cNvGrpSpPr/>
          <p:nvPr/>
        </p:nvGrpSpPr>
        <p:grpSpPr>
          <a:xfrm>
            <a:off x="9363010" y="5877107"/>
            <a:ext cx="669428" cy="629920"/>
            <a:chOff x="1908099" y="3682271"/>
            <a:chExt cx="395296" cy="371966"/>
          </a:xfrm>
        </p:grpSpPr>
        <p:sp>
          <p:nvSpPr>
            <p:cNvPr id="14" name="Google Shape;6127;p55">
              <a:extLst>
                <a:ext uri="{FF2B5EF4-FFF2-40B4-BE49-F238E27FC236}">
                  <a16:creationId xmlns="" xmlns:a16="http://schemas.microsoft.com/office/drawing/2014/main" id="{A3438C0A-3DB6-4002-82B5-DB928274FF01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Google Shape;6128;p55">
              <a:extLst>
                <a:ext uri="{FF2B5EF4-FFF2-40B4-BE49-F238E27FC236}">
                  <a16:creationId xmlns="" xmlns:a16="http://schemas.microsoft.com/office/drawing/2014/main" id="{7ED1138F-4602-43BA-8B97-90B08563C7F2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Google Shape;6129;p55">
              <a:extLst>
                <a:ext uri="{FF2B5EF4-FFF2-40B4-BE49-F238E27FC236}">
                  <a16:creationId xmlns="" xmlns:a16="http://schemas.microsoft.com/office/drawing/2014/main" id="{4BB93B4A-C330-411C-AFA4-843D3B95D77D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Google Shape;6130;p55">
              <a:extLst>
                <a:ext uri="{FF2B5EF4-FFF2-40B4-BE49-F238E27FC236}">
                  <a16:creationId xmlns="" xmlns:a16="http://schemas.microsoft.com/office/drawing/2014/main" id="{9A4A808A-67FF-4605-8D1A-C718C087B323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6131;p55">
              <a:extLst>
                <a:ext uri="{FF2B5EF4-FFF2-40B4-BE49-F238E27FC236}">
                  <a16:creationId xmlns="" xmlns:a16="http://schemas.microsoft.com/office/drawing/2014/main" id="{3BDAC98B-28F6-4E01-9CFC-EA886DD7B4C8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6132;p55">
              <a:extLst>
                <a:ext uri="{FF2B5EF4-FFF2-40B4-BE49-F238E27FC236}">
                  <a16:creationId xmlns="" xmlns:a16="http://schemas.microsoft.com/office/drawing/2014/main" id="{2F097B8A-C0F1-4CD5-AB73-A2017F54CAA3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6133;p55">
              <a:extLst>
                <a:ext uri="{FF2B5EF4-FFF2-40B4-BE49-F238E27FC236}">
                  <a16:creationId xmlns="" xmlns:a16="http://schemas.microsoft.com/office/drawing/2014/main" id="{77E8C08A-BDDD-46E7-8B72-B7165DD4CE54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1" name="Google Shape;6118;p55">
            <a:extLst>
              <a:ext uri="{FF2B5EF4-FFF2-40B4-BE49-F238E27FC236}">
                <a16:creationId xmlns="" xmlns:a16="http://schemas.microsoft.com/office/drawing/2014/main" id="{C0E71186-B3F2-4E6C-A25D-8553D037657C}"/>
              </a:ext>
            </a:extLst>
          </p:cNvPr>
          <p:cNvGrpSpPr/>
          <p:nvPr/>
        </p:nvGrpSpPr>
        <p:grpSpPr>
          <a:xfrm>
            <a:off x="2030797" y="5909621"/>
            <a:ext cx="659680" cy="620747"/>
            <a:chOff x="1359398" y="3682271"/>
            <a:chExt cx="395296" cy="371966"/>
          </a:xfrm>
        </p:grpSpPr>
        <p:sp>
          <p:nvSpPr>
            <p:cNvPr id="22" name="Google Shape;6119;p55">
              <a:extLst>
                <a:ext uri="{FF2B5EF4-FFF2-40B4-BE49-F238E27FC236}">
                  <a16:creationId xmlns="" xmlns:a16="http://schemas.microsoft.com/office/drawing/2014/main" id="{672E0F3E-1C82-4DB7-AD69-9E34B0C65FEA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6120;p55">
              <a:extLst>
                <a:ext uri="{FF2B5EF4-FFF2-40B4-BE49-F238E27FC236}">
                  <a16:creationId xmlns="" xmlns:a16="http://schemas.microsoft.com/office/drawing/2014/main" id="{6A45F92F-3B14-430B-99C0-52783042A081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6121;p55">
              <a:extLst>
                <a:ext uri="{FF2B5EF4-FFF2-40B4-BE49-F238E27FC236}">
                  <a16:creationId xmlns="" xmlns:a16="http://schemas.microsoft.com/office/drawing/2014/main" id="{6C581305-21E3-4629-8E3E-8DB834A95CCD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6122;p55">
              <a:extLst>
                <a:ext uri="{FF2B5EF4-FFF2-40B4-BE49-F238E27FC236}">
                  <a16:creationId xmlns="" xmlns:a16="http://schemas.microsoft.com/office/drawing/2014/main" id="{32D147FA-73FF-422B-8C97-2316B0B8C7B4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6123;p55">
              <a:extLst>
                <a:ext uri="{FF2B5EF4-FFF2-40B4-BE49-F238E27FC236}">
                  <a16:creationId xmlns="" xmlns:a16="http://schemas.microsoft.com/office/drawing/2014/main" id="{A08A80A8-1D0D-4356-95BD-AC566A8C732C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6124;p55">
              <a:extLst>
                <a:ext uri="{FF2B5EF4-FFF2-40B4-BE49-F238E27FC236}">
                  <a16:creationId xmlns="" xmlns:a16="http://schemas.microsoft.com/office/drawing/2014/main" id="{0F3D0796-4C4A-4F2D-87C5-B650392CA5E8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6125;p55">
              <a:extLst>
                <a:ext uri="{FF2B5EF4-FFF2-40B4-BE49-F238E27FC236}">
                  <a16:creationId xmlns="" xmlns:a16="http://schemas.microsoft.com/office/drawing/2014/main" id="{936D9D98-9032-45E3-929C-E03C307569CE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9" name="Google Shape;6126;p55">
            <a:extLst>
              <a:ext uri="{FF2B5EF4-FFF2-40B4-BE49-F238E27FC236}">
                <a16:creationId xmlns="" xmlns:a16="http://schemas.microsoft.com/office/drawing/2014/main" id="{8BC544B2-5F14-43D4-9391-73AEEE03F7A6}"/>
              </a:ext>
            </a:extLst>
          </p:cNvPr>
          <p:cNvGrpSpPr/>
          <p:nvPr/>
        </p:nvGrpSpPr>
        <p:grpSpPr>
          <a:xfrm>
            <a:off x="3420096" y="5899801"/>
            <a:ext cx="659681" cy="620747"/>
            <a:chOff x="1908099" y="3682271"/>
            <a:chExt cx="395296" cy="371966"/>
          </a:xfrm>
        </p:grpSpPr>
        <p:sp>
          <p:nvSpPr>
            <p:cNvPr id="30" name="Google Shape;6127;p55">
              <a:extLst>
                <a:ext uri="{FF2B5EF4-FFF2-40B4-BE49-F238E27FC236}">
                  <a16:creationId xmlns="" xmlns:a16="http://schemas.microsoft.com/office/drawing/2014/main" id="{B706D7AD-5244-4EF1-A3D6-5A8B18F14D07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6128;p55">
              <a:extLst>
                <a:ext uri="{FF2B5EF4-FFF2-40B4-BE49-F238E27FC236}">
                  <a16:creationId xmlns="" xmlns:a16="http://schemas.microsoft.com/office/drawing/2014/main" id="{60D63596-6383-423B-8799-117364096BEA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6129;p55">
              <a:extLst>
                <a:ext uri="{FF2B5EF4-FFF2-40B4-BE49-F238E27FC236}">
                  <a16:creationId xmlns="" xmlns:a16="http://schemas.microsoft.com/office/drawing/2014/main" id="{CEF0C8F3-15CC-49EE-B76F-1525FD31254E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6130;p55">
              <a:extLst>
                <a:ext uri="{FF2B5EF4-FFF2-40B4-BE49-F238E27FC236}">
                  <a16:creationId xmlns="" xmlns:a16="http://schemas.microsoft.com/office/drawing/2014/main" id="{A695B0A1-894D-4075-A36E-39EA9EBE9FF5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6131;p55">
              <a:extLst>
                <a:ext uri="{FF2B5EF4-FFF2-40B4-BE49-F238E27FC236}">
                  <a16:creationId xmlns="" xmlns:a16="http://schemas.microsoft.com/office/drawing/2014/main" id="{D9FFEFD4-2982-4A8C-9027-06FDF6505203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6132;p55">
              <a:extLst>
                <a:ext uri="{FF2B5EF4-FFF2-40B4-BE49-F238E27FC236}">
                  <a16:creationId xmlns="" xmlns:a16="http://schemas.microsoft.com/office/drawing/2014/main" id="{AE403AB1-31A2-4909-8F34-02ED8CF5883C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6133;p55">
              <a:extLst>
                <a:ext uri="{FF2B5EF4-FFF2-40B4-BE49-F238E27FC236}">
                  <a16:creationId xmlns="" xmlns:a16="http://schemas.microsoft.com/office/drawing/2014/main" id="{5DEACAE7-7F42-4753-918A-66A794E3C496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2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33FCE009-80BE-4FB9-8901-2ACF787B45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740701"/>
            <a:ext cx="2608188" cy="6720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FCD7D2C2-7200-427F-ADDA-3A819171A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374" y="1765353"/>
            <a:ext cx="5745277" cy="413427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473D1F21-3233-4D4E-969C-1160DACFD5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80" y="1932098"/>
            <a:ext cx="5716523" cy="395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6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34568E-6 L 0.06528 -0.00123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44444E-6 L -0.06632 4.44444E-6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6118;p55">
            <a:extLst>
              <a:ext uri="{FF2B5EF4-FFF2-40B4-BE49-F238E27FC236}">
                <a16:creationId xmlns="" xmlns:a16="http://schemas.microsoft.com/office/drawing/2014/main" id="{BAE1CB56-C332-4BB7-A769-33109A985EE5}"/>
              </a:ext>
            </a:extLst>
          </p:cNvPr>
          <p:cNvGrpSpPr/>
          <p:nvPr/>
        </p:nvGrpSpPr>
        <p:grpSpPr>
          <a:xfrm>
            <a:off x="5201786" y="740702"/>
            <a:ext cx="1788428" cy="1632181"/>
            <a:chOff x="1359398" y="3682272"/>
            <a:chExt cx="395295" cy="371966"/>
          </a:xfrm>
        </p:grpSpPr>
        <p:sp>
          <p:nvSpPr>
            <p:cNvPr id="5" name="Google Shape;6119;p55">
              <a:extLst>
                <a:ext uri="{FF2B5EF4-FFF2-40B4-BE49-F238E27FC236}">
                  <a16:creationId xmlns="" xmlns:a16="http://schemas.microsoft.com/office/drawing/2014/main" id="{70EADC58-B496-4296-8004-AE7968A57273}"/>
                </a:ext>
              </a:extLst>
            </p:cNvPr>
            <p:cNvSpPr/>
            <p:nvPr/>
          </p:nvSpPr>
          <p:spPr>
            <a:xfrm>
              <a:off x="1382911" y="3682272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" name="Google Shape;6120;p55">
              <a:extLst>
                <a:ext uri="{FF2B5EF4-FFF2-40B4-BE49-F238E27FC236}">
                  <a16:creationId xmlns="" xmlns:a16="http://schemas.microsoft.com/office/drawing/2014/main" id="{23D721BD-B10A-497C-870F-DF1B95A03890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" name="Google Shape;6121;p55">
              <a:extLst>
                <a:ext uri="{FF2B5EF4-FFF2-40B4-BE49-F238E27FC236}">
                  <a16:creationId xmlns="" xmlns:a16="http://schemas.microsoft.com/office/drawing/2014/main" id="{3AED4BD0-9A51-4622-A208-DE2187E8D264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" name="Google Shape;6122;p55">
              <a:extLst>
                <a:ext uri="{FF2B5EF4-FFF2-40B4-BE49-F238E27FC236}">
                  <a16:creationId xmlns="" xmlns:a16="http://schemas.microsoft.com/office/drawing/2014/main" id="{CC3C4C5A-34CE-4C8D-9CAD-55F13D6E603A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" name="Google Shape;6123;p55">
              <a:extLst>
                <a:ext uri="{FF2B5EF4-FFF2-40B4-BE49-F238E27FC236}">
                  <a16:creationId xmlns="" xmlns:a16="http://schemas.microsoft.com/office/drawing/2014/main" id="{9F692A5F-3832-4D6A-A82F-0584A7660066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Google Shape;6124;p55">
              <a:extLst>
                <a:ext uri="{FF2B5EF4-FFF2-40B4-BE49-F238E27FC236}">
                  <a16:creationId xmlns="" xmlns:a16="http://schemas.microsoft.com/office/drawing/2014/main" id="{C05DE18C-D875-4649-8029-296F45A8AE5F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Google Shape;6125;p55">
              <a:extLst>
                <a:ext uri="{FF2B5EF4-FFF2-40B4-BE49-F238E27FC236}">
                  <a16:creationId xmlns="" xmlns:a16="http://schemas.microsoft.com/office/drawing/2014/main" id="{3ABC73B8-D2FE-4C4E-B573-068935FF8E22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F0B785A-3A44-4A78-B1FB-38B2DAF7D9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740701"/>
            <a:ext cx="2608188" cy="6720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45EB2E2-E8B5-4C26-97FC-F433DB92C0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1" y="2552107"/>
            <a:ext cx="5534285" cy="38532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53235C1-6080-44AE-8CA6-00000E727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011" y="2372883"/>
            <a:ext cx="5600091" cy="402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2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6126;p55">
            <a:extLst>
              <a:ext uri="{FF2B5EF4-FFF2-40B4-BE49-F238E27FC236}">
                <a16:creationId xmlns="" xmlns:a16="http://schemas.microsoft.com/office/drawing/2014/main" id="{18C1B088-EE45-49FD-BFDF-59B54C7A38DD}"/>
              </a:ext>
            </a:extLst>
          </p:cNvPr>
          <p:cNvGrpSpPr/>
          <p:nvPr/>
        </p:nvGrpSpPr>
        <p:grpSpPr>
          <a:xfrm>
            <a:off x="5275415" y="836712"/>
            <a:ext cx="1641171" cy="1532768"/>
            <a:chOff x="1908099" y="3682271"/>
            <a:chExt cx="395296" cy="371966"/>
          </a:xfrm>
        </p:grpSpPr>
        <p:sp>
          <p:nvSpPr>
            <p:cNvPr id="5" name="Google Shape;6127;p55">
              <a:extLst>
                <a:ext uri="{FF2B5EF4-FFF2-40B4-BE49-F238E27FC236}">
                  <a16:creationId xmlns="" xmlns:a16="http://schemas.microsoft.com/office/drawing/2014/main" id="{F2F988CD-D26D-46DC-8EE9-39536FD583ED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" name="Google Shape;6128;p55">
              <a:extLst>
                <a:ext uri="{FF2B5EF4-FFF2-40B4-BE49-F238E27FC236}">
                  <a16:creationId xmlns="" xmlns:a16="http://schemas.microsoft.com/office/drawing/2014/main" id="{D1101879-669B-404C-A6BA-0A3D52CDE2B8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" name="Google Shape;6129;p55">
              <a:extLst>
                <a:ext uri="{FF2B5EF4-FFF2-40B4-BE49-F238E27FC236}">
                  <a16:creationId xmlns="" xmlns:a16="http://schemas.microsoft.com/office/drawing/2014/main" id="{CB8DA823-1138-4A64-8A07-0E88883CCFB4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" name="Google Shape;6130;p55">
              <a:extLst>
                <a:ext uri="{FF2B5EF4-FFF2-40B4-BE49-F238E27FC236}">
                  <a16:creationId xmlns="" xmlns:a16="http://schemas.microsoft.com/office/drawing/2014/main" id="{B08F97BC-BB28-4EA4-9BBE-EAAD5B8DCDE5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" name="Google Shape;6131;p55">
              <a:extLst>
                <a:ext uri="{FF2B5EF4-FFF2-40B4-BE49-F238E27FC236}">
                  <a16:creationId xmlns="" xmlns:a16="http://schemas.microsoft.com/office/drawing/2014/main" id="{74F502CF-D80E-494C-ABBA-2F5CCF3C4340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Google Shape;6132;p55">
              <a:extLst>
                <a:ext uri="{FF2B5EF4-FFF2-40B4-BE49-F238E27FC236}">
                  <a16:creationId xmlns="" xmlns:a16="http://schemas.microsoft.com/office/drawing/2014/main" id="{43F65B8E-02E4-446A-90FA-393BED230976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Google Shape;6133;p55">
              <a:extLst>
                <a:ext uri="{FF2B5EF4-FFF2-40B4-BE49-F238E27FC236}">
                  <a16:creationId xmlns="" xmlns:a16="http://schemas.microsoft.com/office/drawing/2014/main" id="{C55826A4-5F77-4E6E-81F1-601128242566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5323ABE-7EFF-4A41-B2D1-4C43643206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740701"/>
            <a:ext cx="2608188" cy="6720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D7817EE-EAAC-465C-89F3-F8E35424A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1" y="2552106"/>
            <a:ext cx="5650419" cy="38508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B67D40D-3613-4E38-A9AD-D68D75C753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011" y="2552106"/>
            <a:ext cx="5568619" cy="385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9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2A77F2A-AAF5-4C60-B9A7-4C0D7F06BD39}"/>
              </a:ext>
            </a:extLst>
          </p:cNvPr>
          <p:cNvSpPr txBox="1"/>
          <p:nvPr/>
        </p:nvSpPr>
        <p:spPr>
          <a:xfrm>
            <a:off x="527380" y="1034468"/>
            <a:ext cx="11041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Kể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thêm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một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số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việc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làm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thể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hiện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sự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hiếu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thảo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,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lễ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phép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,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vâng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lời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ông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bà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, cha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mẹ</a:t>
            </a:r>
            <a:endParaRPr lang="en-GB" sz="2400" b="1" dirty="0">
              <a:solidFill>
                <a:srgbClr val="26333A"/>
              </a:solidFill>
              <a:latin typeface="UTM Avo" pitchFamily="18" charset="0"/>
              <a:cs typeface="Lato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8F1AB4F-800D-46B1-AB99-424C27E2C8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604" y="1970032"/>
            <a:ext cx="6266793" cy="46273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1525695-6698-4FAD-B512-5E33B17BD1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352395"/>
            <a:ext cx="2608188" cy="6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3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D426027-6B99-4E42-8006-3A0C479F35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740701"/>
            <a:ext cx="2608188" cy="67207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8A66BF8F-10EE-411C-B4BF-EF568AD21C38}"/>
              </a:ext>
            </a:extLst>
          </p:cNvPr>
          <p:cNvGrpSpPr/>
          <p:nvPr/>
        </p:nvGrpSpPr>
        <p:grpSpPr>
          <a:xfrm>
            <a:off x="613355" y="2341524"/>
            <a:ext cx="6730784" cy="2144113"/>
            <a:chOff x="611560" y="1775452"/>
            <a:chExt cx="5048088" cy="1608085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AA60298B-F748-4549-899E-B35E52EEF899}"/>
                </a:ext>
              </a:extLst>
            </p:cNvPr>
            <p:cNvSpPr txBox="1"/>
            <p:nvPr/>
          </p:nvSpPr>
          <p:spPr>
            <a:xfrm>
              <a:off x="1547664" y="2144784"/>
              <a:ext cx="4111984" cy="869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467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Vì</a:t>
              </a:r>
              <a:r>
                <a:rPr kumimoji="0" lang="en-GB" sz="3467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kumimoji="0" lang="en-GB" sz="3467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sao</a:t>
              </a:r>
              <a:r>
                <a:rPr kumimoji="0" lang="en-GB" sz="3467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kumimoji="0" lang="en-GB" sz="3467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phải</a:t>
              </a:r>
              <a:r>
                <a:rPr kumimoji="0" lang="en-GB" sz="3467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kumimoji="0" lang="en-GB" sz="3467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quan</a:t>
              </a:r>
              <a:r>
                <a:rPr kumimoji="0" lang="en-GB" sz="3467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kumimoji="0" lang="en-GB" sz="3467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tâm</a:t>
              </a:r>
              <a:r>
                <a:rPr kumimoji="0" lang="en-GB" sz="3467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, </a:t>
              </a:r>
              <a:r>
                <a:rPr kumimoji="0" lang="en-GB" sz="3467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chăm</a:t>
              </a:r>
              <a:r>
                <a:rPr kumimoji="0" lang="en-GB" sz="3467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kumimoji="0" lang="en-GB" sz="3467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sóc</a:t>
              </a:r>
              <a:r>
                <a:rPr kumimoji="0" lang="en-GB" sz="3467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kumimoji="0" lang="en-GB" sz="3467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ông</a:t>
              </a:r>
              <a:r>
                <a:rPr kumimoji="0" lang="en-GB" sz="3467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kumimoji="0" lang="en-GB" sz="3467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bà</a:t>
              </a:r>
              <a:r>
                <a:rPr kumimoji="0" lang="en-GB" sz="3467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, cha </a:t>
              </a:r>
              <a:r>
                <a:rPr kumimoji="0" lang="en-GB" sz="3467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mẹ</a:t>
              </a:r>
              <a:r>
                <a:rPr kumimoji="0" lang="en-GB" sz="3467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?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F950F03F-DAC4-4E25-BE9A-B31F77C16DB0}"/>
                </a:ext>
              </a:extLst>
            </p:cNvPr>
            <p:cNvSpPr txBox="1"/>
            <p:nvPr/>
          </p:nvSpPr>
          <p:spPr>
            <a:xfrm>
              <a:off x="611560" y="1775452"/>
              <a:ext cx="936104" cy="160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33" b="0" i="0" u="none" strike="noStrike" kern="0" cap="none" spc="0" normalizeH="0" baseline="0" noProof="0" dirty="0">
                  <a:ln>
                    <a:noFill/>
                  </a:ln>
                  <a:solidFill>
                    <a:srgbClr val="F26031"/>
                  </a:solidFill>
                  <a:effectLst/>
                  <a:uLnTx/>
                  <a:uFillTx/>
                  <a:latin typeface="iCiel Panton Black" panose="00000A00000000000000" pitchFamily="50" charset="0"/>
                  <a:cs typeface="Times New Roman" panose="02020603050405020304" pitchFamily="18" charset="0"/>
                </a:rPr>
                <a:t>?</a:t>
              </a:r>
              <a:endParaRPr kumimoji="0" lang="en-GB" sz="13333" b="0" i="0" u="none" strike="noStrike" kern="0" cap="none" spc="0" normalizeH="0" baseline="0" noProof="0" dirty="0">
                <a:ln>
                  <a:noFill/>
                </a:ln>
                <a:solidFill>
                  <a:srgbClr val="F26031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920BCA2-387D-477F-93B3-FFDC8F81DD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4875" y="644691"/>
            <a:ext cx="4501712" cy="529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20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8936140" y="3332989"/>
            <a:ext cx="1934005" cy="2289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056107" y="4974336"/>
            <a:ext cx="4470400" cy="188366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668330" y="-144219"/>
            <a:ext cx="8509123" cy="645363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-35145" y="3228397"/>
            <a:ext cx="2689134" cy="36296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8312832" y="1443781"/>
            <a:ext cx="1983232" cy="19263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7007297" y="659429"/>
            <a:ext cx="1928843" cy="1739392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910871" y="2051567"/>
            <a:ext cx="7025269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9600" b="1" dirty="0" err="1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KHỞI</a:t>
            </a:r>
            <a:r>
              <a:rPr lang="en-US" sz="9600" b="1" dirty="0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ĐỘNG</a:t>
            </a:r>
            <a:endParaRPr lang="en-US" sz="9600" b="1" dirty="0">
              <a:solidFill>
                <a:srgbClr val="FF0000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86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2.59259E-6 L -2.08333E-6 -0.07222 " pathEditMode="relative" rAng="0" ptsTypes="AA">
                                      <p:cBhvr>
                                        <p:cTn id="6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artoon Cute Childrens Day Holiday Background Design, Cartoon, Colorful  Background, Childrens Day Background Background Image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" y="0"/>
            <a:ext cx="12151788" cy="693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63883" y="1896973"/>
            <a:ext cx="6844375" cy="2183060"/>
          </a:xfrm>
          <a:prstGeom prst="rect">
            <a:avLst/>
          </a:prstGeom>
          <a:noFill/>
        </p:spPr>
        <p:txBody>
          <a:bodyPr lIns="123844" tIns="61922" rIns="123844" bIns="6192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807">
              <a:defRPr/>
            </a:pPr>
            <a:r>
              <a:rPr lang="en-US" sz="6700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67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VNI-Avo" pitchFamily="2" charset="0"/>
              </a:rPr>
              <a:t>taïm</a:t>
            </a:r>
            <a:r>
              <a:rPr lang="en-US" sz="67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VNI-Avo" pitchFamily="2" charset="0"/>
              </a:rPr>
              <a:t>bieät</a:t>
            </a:r>
            <a:r>
              <a:rPr lang="en-US" sz="67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</a:p>
          <a:p>
            <a:pPr algn="ctr" defTabSz="968807">
              <a:defRPr/>
            </a:pPr>
            <a:r>
              <a:rPr lang="en-US" sz="6700" b="1" dirty="0" err="1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67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VNI-Avo" pitchFamily="2" charset="0"/>
              </a:rPr>
              <a:t>em</a:t>
            </a:r>
            <a:endParaRPr lang="en-US" sz="67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13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 Ơi Bà Cháu Yêu Bà Lắm - Bé Tường Vy ♫ Nhạc Thiếu Nhi Vui Nhộn Hay Nhất Cho Bé Yêu">
            <a:hlinkClick r:id="" action="ppaction://media"/>
            <a:extLst>
              <a:ext uri="{FF2B5EF4-FFF2-40B4-BE49-F238E27FC236}">
                <a16:creationId xmlns="" xmlns:a16="http://schemas.microsoft.com/office/drawing/2014/main" id="{2404F021-90C1-400E-AF5D-F553BF30E8D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318.8128" end="31826.5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043954" cy="67747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30750" y="2450172"/>
            <a:ext cx="49824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itchFamily="18" charset="0"/>
              </a:rPr>
              <a:t>CHÁU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itchFamily="18" charset="0"/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itchFamily="18" charset="0"/>
              </a:rPr>
              <a:t>YÊU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itchFamily="18" charset="0"/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itchFamily="18" charset="0"/>
              </a:rPr>
              <a:t>BÀ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9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23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283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43770" y="2024769"/>
            <a:ext cx="11153775" cy="223907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/>
            <a:r>
              <a:rPr lang="en-US" sz="4500" b="1" u="sng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itchFamily="18" charset="0"/>
                <a:cs typeface="Times New Roman" panose="02020603050405020304" pitchFamily="18" charset="0"/>
              </a:rPr>
              <a:t>BÀI</a:t>
            </a:r>
            <a:r>
              <a:rPr lang="en-US" sz="4500" b="1" u="sng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vi-VN" sz="4500" b="1" u="sng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itchFamily="18" charset="0"/>
                <a:cs typeface="Times New Roman" panose="02020603050405020304" pitchFamily="18" charset="0"/>
              </a:rPr>
              <a:t>2</a:t>
            </a:r>
            <a:endParaRPr lang="en-US" sz="4500" b="1" u="sng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itchFamily="18" charset="0"/>
              <a:cs typeface="Times New Roman" panose="02020603050405020304" pitchFamily="18" charset="0"/>
            </a:endParaRPr>
          </a:p>
          <a:p>
            <a:pPr algn="ctr" defTabSz="685800"/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itchFamily="18" charset="0"/>
                <a:cs typeface="Times New Roman" panose="02020603050405020304" pitchFamily="18" charset="0"/>
              </a:rPr>
              <a:t>QUAN TÂM CHĂM SÓC</a:t>
            </a:r>
          </a:p>
          <a:p>
            <a:pPr algn="ctr" defTabSz="685800"/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itchFamily="18" charset="0"/>
                <a:cs typeface="Times New Roman" panose="02020603050405020304" pitchFamily="18" charset="0"/>
              </a:rPr>
              <a:t> ÔNG BÀ CHA </a:t>
            </a:r>
            <a:r>
              <a:rPr lang="en-US" sz="48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itchFamily="18" charset="0"/>
                <a:cs typeface="Times New Roman" panose="02020603050405020304" pitchFamily="18" charset="0"/>
              </a:rPr>
              <a:t>MẸ</a:t>
            </a:r>
            <a:r>
              <a:rPr lang="vi-VN" sz="48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itchFamily="18" charset="0"/>
                <a:cs typeface="Times New Roman" panose="02020603050405020304" pitchFamily="18" charset="0"/>
              </a:rPr>
              <a:t> (TIẾT 1)</a:t>
            </a:r>
            <a:endParaRPr lang="en-US" sz="4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4A490E8-45B8-4A0C-B59C-B4DECD9D26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573" y="-185744"/>
            <a:ext cx="3888432" cy="376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4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827525" y="2252170"/>
            <a:ext cx="7025269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7200" b="1" dirty="0" err="1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KHÁM</a:t>
            </a:r>
            <a:r>
              <a:rPr lang="en-US" sz="7200" b="1" dirty="0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PHÁ</a:t>
            </a:r>
            <a:endParaRPr lang="en-US" sz="7200" b="1" dirty="0">
              <a:solidFill>
                <a:srgbClr val="FF0000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07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2.59259E-6 L -2.0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433B75E-714C-4BEF-8A53-F67982DF6BF8}"/>
              </a:ext>
            </a:extLst>
          </p:cNvPr>
          <p:cNvSpPr txBox="1"/>
          <p:nvPr/>
        </p:nvSpPr>
        <p:spPr>
          <a:xfrm>
            <a:off x="2524602" y="281602"/>
            <a:ext cx="8902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GB" sz="32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Hoạt</a:t>
            </a:r>
            <a:r>
              <a:rPr lang="en-GB" sz="32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động</a:t>
            </a:r>
            <a:r>
              <a:rPr lang="en-GB" sz="32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1: </a:t>
            </a:r>
            <a:r>
              <a:rPr lang="en-GB" sz="32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Xem</a:t>
            </a:r>
            <a:r>
              <a:rPr lang="en-GB" sz="32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hình</a:t>
            </a:r>
            <a:r>
              <a:rPr lang="en-GB" sz="32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và</a:t>
            </a:r>
            <a:r>
              <a:rPr lang="en-GB" sz="32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trả</a:t>
            </a:r>
            <a:r>
              <a:rPr lang="en-GB" sz="32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lời</a:t>
            </a:r>
            <a:r>
              <a:rPr lang="en-GB" sz="32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câu</a:t>
            </a:r>
            <a:r>
              <a:rPr lang="en-GB" sz="32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hỏi</a:t>
            </a:r>
            <a:endParaRPr lang="en-GB" sz="3200" b="1" dirty="0">
              <a:solidFill>
                <a:srgbClr val="26333A"/>
              </a:solidFill>
              <a:latin typeface="UTM Avo" pitchFamily="18" charset="0"/>
              <a:cs typeface="Lato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01DBFFE-0160-4770-A429-2EE80843926F}"/>
              </a:ext>
            </a:extLst>
          </p:cNvPr>
          <p:cNvSpPr txBox="1"/>
          <p:nvPr/>
        </p:nvSpPr>
        <p:spPr>
          <a:xfrm>
            <a:off x="853058" y="984215"/>
            <a:ext cx="860409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GB" sz="2133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a. </a:t>
            </a:r>
            <a:r>
              <a:rPr lang="en-GB" sz="2133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Trước</a:t>
            </a:r>
            <a:r>
              <a:rPr lang="en-GB" sz="2133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khi</a:t>
            </a:r>
            <a:r>
              <a:rPr lang="en-GB" sz="2133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đi</a:t>
            </a:r>
            <a:r>
              <a:rPr lang="en-GB" sz="2133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học</a:t>
            </a:r>
            <a:r>
              <a:rPr lang="en-GB" sz="2133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, </a:t>
            </a:r>
            <a:r>
              <a:rPr lang="en-GB" sz="2133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bạn</a:t>
            </a:r>
            <a:r>
              <a:rPr lang="en-GB" sz="2133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Minh </a:t>
            </a:r>
            <a:r>
              <a:rPr lang="en-GB" sz="2133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đã</a:t>
            </a:r>
            <a:r>
              <a:rPr lang="en-GB" sz="2133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có</a:t>
            </a:r>
            <a:r>
              <a:rPr lang="en-GB" sz="2133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cử</a:t>
            </a:r>
            <a:r>
              <a:rPr lang="en-GB" sz="2133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chỉ</a:t>
            </a:r>
            <a:r>
              <a:rPr lang="en-GB" sz="2133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đáng</a:t>
            </a:r>
            <a:r>
              <a:rPr lang="en-GB" sz="2133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yêu</a:t>
            </a:r>
            <a:r>
              <a:rPr lang="en-GB" sz="2133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nào</a:t>
            </a:r>
            <a:r>
              <a:rPr lang="en-GB" sz="2133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0B92D22-EA95-4D77-819A-EB3154C57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10" y="194302"/>
            <a:ext cx="2608188" cy="672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E6D5C5-D515-49C7-8F71-23D1C59DA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066" y="1870678"/>
            <a:ext cx="5869711" cy="48598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45389E7-8779-4E7C-807D-C898D3C21D3E}"/>
              </a:ext>
            </a:extLst>
          </p:cNvPr>
          <p:cNvSpPr txBox="1"/>
          <p:nvPr/>
        </p:nvSpPr>
        <p:spPr>
          <a:xfrm>
            <a:off x="7357244" y="4532142"/>
            <a:ext cx="4199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GB" sz="20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Minh </a:t>
            </a:r>
            <a:r>
              <a:rPr lang="en-GB" sz="20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lễ</a:t>
            </a:r>
            <a:r>
              <a:rPr lang="en-GB" sz="20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phép</a:t>
            </a:r>
            <a:r>
              <a:rPr lang="en-GB" sz="20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, </a:t>
            </a:r>
            <a:r>
              <a:rPr lang="en-GB" sz="20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khoanh</a:t>
            </a:r>
            <a:r>
              <a:rPr lang="en-GB" sz="20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tay</a:t>
            </a:r>
            <a:r>
              <a:rPr lang="en-GB" sz="20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chào</a:t>
            </a:r>
            <a:r>
              <a:rPr lang="en-GB" sz="20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mẹ</a:t>
            </a:r>
            <a:endParaRPr lang="en-GB" sz="2000" b="1" dirty="0">
              <a:solidFill>
                <a:srgbClr val="26333A"/>
              </a:solidFill>
              <a:latin typeface="UTM Avo" pitchFamily="18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84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82E5216-F983-4A2C-AACE-08BEDB175470}"/>
              </a:ext>
            </a:extLst>
          </p:cNvPr>
          <p:cNvSpPr txBox="1"/>
          <p:nvPr/>
        </p:nvSpPr>
        <p:spPr>
          <a:xfrm>
            <a:off x="8041331" y="4276318"/>
            <a:ext cx="35076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GB" sz="28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Mai </a:t>
            </a:r>
            <a:r>
              <a:rPr lang="en-GB" sz="28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lễ</a:t>
            </a:r>
            <a:r>
              <a:rPr lang="en-GB" sz="28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phép</a:t>
            </a:r>
            <a:r>
              <a:rPr lang="en-GB" sz="28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, </a:t>
            </a:r>
            <a:r>
              <a:rPr lang="en-GB" sz="28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vâng</a:t>
            </a:r>
            <a:r>
              <a:rPr lang="en-GB" sz="28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lời</a:t>
            </a:r>
            <a:r>
              <a:rPr lang="en-GB" sz="28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ông</a:t>
            </a:r>
            <a:endParaRPr lang="en-GB" sz="2800" b="1" dirty="0">
              <a:solidFill>
                <a:srgbClr val="26333A"/>
              </a:solidFill>
              <a:latin typeface="UTM Avo" pitchFamily="18" charset="0"/>
              <a:cs typeface="Lato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8716B26-452C-41E6-B67B-99A174EFA0A2}"/>
              </a:ext>
            </a:extLst>
          </p:cNvPr>
          <p:cNvSpPr txBox="1"/>
          <p:nvPr/>
        </p:nvSpPr>
        <p:spPr>
          <a:xfrm>
            <a:off x="2606702" y="1111651"/>
            <a:ext cx="9255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b.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Bạn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Mai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có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lễ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phép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vâng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lời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khi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nghe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ông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dặn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không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E3E4512-FD45-4A3C-A7BD-51A6D0B5B5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50" y="740701"/>
            <a:ext cx="2608188" cy="672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E3DB02A-20B8-413A-BB40-09D893FD0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21" y="1859274"/>
            <a:ext cx="6824172" cy="483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4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F6F518C-3967-49F1-AD31-048FE11158C4}"/>
              </a:ext>
            </a:extLst>
          </p:cNvPr>
          <p:cNvSpPr txBox="1"/>
          <p:nvPr/>
        </p:nvSpPr>
        <p:spPr>
          <a:xfrm>
            <a:off x="7728180" y="4534889"/>
            <a:ext cx="32643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GB" sz="28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Lan </a:t>
            </a:r>
            <a:r>
              <a:rPr lang="en-GB" sz="28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đỡ</a:t>
            </a:r>
            <a:r>
              <a:rPr lang="en-GB" sz="28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tay</a:t>
            </a:r>
            <a:r>
              <a:rPr lang="en-GB" sz="28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, </a:t>
            </a:r>
            <a:r>
              <a:rPr lang="en-GB" sz="28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giúp</a:t>
            </a:r>
            <a:r>
              <a:rPr lang="en-GB" sz="28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ông</a:t>
            </a:r>
            <a:r>
              <a:rPr lang="en-GB" sz="28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đi</a:t>
            </a:r>
            <a:r>
              <a:rPr lang="en-GB" sz="28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đứng</a:t>
            </a:r>
            <a:endParaRPr lang="en-GB" sz="2800" b="1" dirty="0">
              <a:solidFill>
                <a:srgbClr val="26333A"/>
              </a:solidFill>
              <a:latin typeface="UTM Avo" pitchFamily="18" charset="0"/>
              <a:cs typeface="Lato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9D27C3A-139C-496B-BA55-666B45F0585D}"/>
              </a:ext>
            </a:extLst>
          </p:cNvPr>
          <p:cNvSpPr txBox="1"/>
          <p:nvPr/>
        </p:nvSpPr>
        <p:spPr>
          <a:xfrm>
            <a:off x="2847538" y="992213"/>
            <a:ext cx="8826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GB" sz="28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c. </a:t>
            </a:r>
            <a:r>
              <a:rPr lang="en-GB" sz="28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Bạn</a:t>
            </a:r>
            <a:r>
              <a:rPr lang="en-GB" sz="28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Lan </a:t>
            </a:r>
            <a:r>
              <a:rPr lang="en-GB" sz="28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đã</a:t>
            </a:r>
            <a:r>
              <a:rPr lang="en-GB" sz="28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quan</a:t>
            </a:r>
            <a:r>
              <a:rPr lang="en-GB" sz="28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tâm</a:t>
            </a:r>
            <a:r>
              <a:rPr lang="en-GB" sz="28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đến</a:t>
            </a:r>
            <a:r>
              <a:rPr lang="en-GB" sz="28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ông</a:t>
            </a:r>
            <a:r>
              <a:rPr lang="en-GB" sz="28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như</a:t>
            </a:r>
            <a:r>
              <a:rPr lang="en-GB" sz="28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thế</a:t>
            </a:r>
            <a:r>
              <a:rPr lang="en-GB" sz="28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nào</a:t>
            </a:r>
            <a:r>
              <a:rPr lang="en-GB" sz="28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21FBB13-4E87-44AA-A816-2320B9B8A3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740701"/>
            <a:ext cx="2608188" cy="672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A7D6DA7-28A2-4EF1-AB28-0F379F1F8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68" y="1833495"/>
            <a:ext cx="5916361" cy="485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4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4F7AAE9-1F83-413D-8355-1CA4672DAD99}"/>
              </a:ext>
            </a:extLst>
          </p:cNvPr>
          <p:cNvSpPr txBox="1"/>
          <p:nvPr/>
        </p:nvSpPr>
        <p:spPr>
          <a:xfrm>
            <a:off x="6958851" y="3691183"/>
            <a:ext cx="39364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GB" sz="28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Hai </a:t>
            </a:r>
            <a:r>
              <a:rPr lang="en-GB" sz="28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bạn</a:t>
            </a:r>
            <a:r>
              <a:rPr lang="en-GB" sz="28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tặng</a:t>
            </a:r>
            <a:r>
              <a:rPr lang="en-GB" sz="28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hoa</a:t>
            </a:r>
            <a:r>
              <a:rPr lang="en-GB" sz="28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và</a:t>
            </a:r>
            <a:r>
              <a:rPr lang="en-GB" sz="28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quà</a:t>
            </a:r>
            <a:r>
              <a:rPr lang="en-GB" sz="28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cho</a:t>
            </a:r>
            <a:r>
              <a:rPr lang="en-GB" sz="28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mẹ</a:t>
            </a:r>
            <a:r>
              <a:rPr lang="en-GB" sz="28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nhân</a:t>
            </a:r>
            <a:r>
              <a:rPr lang="en-GB" sz="28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ngày</a:t>
            </a:r>
            <a:r>
              <a:rPr lang="en-GB" sz="28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Quốc</a:t>
            </a:r>
            <a:r>
              <a:rPr lang="en-GB" sz="28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tế</a:t>
            </a:r>
            <a:r>
              <a:rPr lang="en-GB" sz="28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phụ</a:t>
            </a:r>
            <a:r>
              <a:rPr lang="en-GB" sz="28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nữ</a:t>
            </a:r>
            <a:r>
              <a:rPr lang="en-GB" sz="28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8/3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868BE8A-8767-4DE0-B81F-FC091E8F5B4E}"/>
              </a:ext>
            </a:extLst>
          </p:cNvPr>
          <p:cNvSpPr txBox="1"/>
          <p:nvPr/>
        </p:nvSpPr>
        <p:spPr>
          <a:xfrm>
            <a:off x="2005452" y="837745"/>
            <a:ext cx="990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d. Hai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bạn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đã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làm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gì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để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thể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hiện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tình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yêu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thương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đối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với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mẹ</a:t>
            </a:r>
            <a:r>
              <a:rPr lang="en-GB" sz="2400" b="1" dirty="0">
                <a:solidFill>
                  <a:srgbClr val="26333A"/>
                </a:solidFill>
                <a:latin typeface="UTM Avo" pitchFamily="18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FFE3D48-43C2-44BD-BBD0-5D5A032B79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756"/>
            <a:ext cx="2608188" cy="672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39981C3-4A88-4927-B739-5D026FB4E7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09" y="1589813"/>
            <a:ext cx="5865836" cy="485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1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167&quot;&gt;&lt;object type=&quot;3&quot; unique_id=&quot;10168&quot;&gt;&lt;property id=&quot;20148&quot; value=&quot;5&quot;/&gt;&lt;property id=&quot;20300&quot; value=&quot;Slide 1&quot;/&gt;&lt;property id=&quot;20307&quot; value=&quot;337&quot;/&gt;&lt;/object&gt;&lt;object type=&quot;3&quot; unique_id=&quot;10169&quot;&gt;&lt;property id=&quot;20148&quot; value=&quot;5&quot;/&gt;&lt;property id=&quot;20300&quot; value=&quot;Slide 2&quot;/&gt;&lt;property id=&quot;20307&quot; value=&quot;319&quot;/&gt;&lt;/object&gt;&lt;object type=&quot;3&quot; unique_id=&quot;10170&quot;&gt;&lt;property id=&quot;20148&quot; value=&quot;5&quot;/&gt;&lt;property id=&quot;20300&quot; value=&quot;Slide 3&quot;/&gt;&lt;property id=&quot;20307&quot; value=&quot;320&quot;/&gt;&lt;/object&gt;&lt;object type=&quot;3&quot; unique_id=&quot;10171&quot;&gt;&lt;property id=&quot;20148&quot; value=&quot;5&quot;/&gt;&lt;property id=&quot;20300&quot; value=&quot;Slide 4&quot;/&gt;&lt;property id=&quot;20307&quot; value=&quot;294&quot;/&gt;&lt;/object&gt;&lt;object type=&quot;3&quot; unique_id=&quot;10172&quot;&gt;&lt;property id=&quot;20148&quot; value=&quot;5&quot;/&gt;&lt;property id=&quot;20300&quot; value=&quot;Slide 5&quot;/&gt;&lt;property id=&quot;20307&quot; value=&quot;258&quot;/&gt;&lt;/object&gt;&lt;object type=&quot;3&quot; unique_id=&quot;10173&quot;&gt;&lt;property id=&quot;20148&quot; value=&quot;5&quot;/&gt;&lt;property id=&quot;20300&quot; value=&quot;Slide 6&quot;/&gt;&lt;property id=&quot;20307&quot; value=&quot;338&quot;/&gt;&lt;/object&gt;&lt;object type=&quot;3&quot; unique_id=&quot;10174&quot;&gt;&lt;property id=&quot;20148&quot; value=&quot;5&quot;/&gt;&lt;property id=&quot;20300&quot; value=&quot;Slide 7&quot;/&gt;&lt;property id=&quot;20307&quot; value=&quot;324&quot;/&gt;&lt;/object&gt;&lt;object type=&quot;3&quot; unique_id=&quot;10175&quot;&gt;&lt;property id=&quot;20148&quot; value=&quot;5&quot;/&gt;&lt;property id=&quot;20300&quot; value=&quot;Slide 8&quot;/&gt;&lt;property id=&quot;20307&quot; value=&quot;339&quot;/&gt;&lt;/object&gt;&lt;object type=&quot;3&quot; unique_id=&quot;10176&quot;&gt;&lt;property id=&quot;20148&quot; value=&quot;5&quot;/&gt;&lt;property id=&quot;20300&quot; value=&quot;Slide 9&quot;/&gt;&lt;property id=&quot;20307&quot; value=&quot;340&quot;/&gt;&lt;/object&gt;&lt;object type=&quot;3&quot; unique_id=&quot;10177&quot;&gt;&lt;property id=&quot;20148&quot; value=&quot;5&quot;/&gt;&lt;property id=&quot;20300&quot; value=&quot;Slide 10&quot;/&gt;&lt;property id=&quot;20307&quot; value=&quot;274&quot;/&gt;&lt;/object&gt;&lt;object type=&quot;3&quot; unique_id=&quot;10178&quot;&gt;&lt;property id=&quot;20148&quot; value=&quot;5&quot;/&gt;&lt;property id=&quot;20300&quot; value=&quot;Slide 11&quot;/&gt;&lt;property id=&quot;20307&quot; value=&quot;330&quot;/&gt;&lt;/object&gt;&lt;object type=&quot;3&quot; unique_id=&quot;10179&quot;&gt;&lt;property id=&quot;20148&quot; value=&quot;5&quot;/&gt;&lt;property id=&quot;20300&quot; value=&quot;Slide 12&quot;/&gt;&lt;property id=&quot;20307&quot; value=&quot;325&quot;/&gt;&lt;/object&gt;&lt;object type=&quot;3&quot; unique_id=&quot;10180&quot;&gt;&lt;property id=&quot;20148&quot; value=&quot;5&quot;/&gt;&lt;property id=&quot;20300&quot; value=&quot;Slide 13&quot;/&gt;&lt;property id=&quot;20307&quot; value=&quot;341&quot;/&gt;&lt;/object&gt;&lt;object type=&quot;3&quot; unique_id=&quot;10181&quot;&gt;&lt;property id=&quot;20148&quot; value=&quot;5&quot;/&gt;&lt;property id=&quot;20300&quot; value=&quot;Slide 14&quot;/&gt;&lt;property id=&quot;20307&quot; value=&quot;342&quot;/&gt;&lt;/object&gt;&lt;object type=&quot;3&quot; unique_id=&quot;10182&quot;&gt;&lt;property id=&quot;20148&quot; value=&quot;5&quot;/&gt;&lt;property id=&quot;20300&quot; value=&quot;Slide 15&quot;/&gt;&lt;property id=&quot;20307&quot; value=&quot;343&quot;/&gt;&lt;/object&gt;&lt;object type=&quot;3&quot; unique_id=&quot;10183&quot;&gt;&lt;property id=&quot;20148&quot; value=&quot;5&quot;/&gt;&lt;property id=&quot;20300&quot; value=&quot;Slide 16&quot;/&gt;&lt;property id=&quot;20307&quot; value=&quot;346&quot;/&gt;&lt;/object&gt;&lt;object type=&quot;3&quot; unique_id=&quot;10184&quot;&gt;&lt;property id=&quot;20148&quot; value=&quot;5&quot;/&gt;&lt;property id=&quot;20300&quot; value=&quot;Slide 17&quot;/&gt;&lt;property id=&quot;20307&quot; value=&quot;347&quot;/&gt;&lt;/object&gt;&lt;object type=&quot;3&quot; unique_id=&quot;10185&quot;&gt;&lt;property id=&quot;20148&quot; value=&quot;5&quot;/&gt;&lt;property id=&quot;20300&quot; value=&quot;Slide 18&quot;/&gt;&lt;property id=&quot;20307&quot; value=&quot;348&quot;/&gt;&lt;/object&gt;&lt;object type=&quot;3&quot; unique_id=&quot;10186&quot;&gt;&lt;property id=&quot;20148&quot; value=&quot;5&quot;/&gt;&lt;property id=&quot;20300&quot; value=&quot;Slide 19&quot;/&gt;&lt;property id=&quot;20307&quot; value=&quot;349&quot;/&gt;&lt;/object&gt;&lt;object type=&quot;3&quot; unique_id=&quot;10187&quot;&gt;&lt;property id=&quot;20148&quot; value=&quot;5&quot;/&gt;&lt;property id=&quot;20300&quot; value=&quot;Slide 20&quot;/&gt;&lt;property id=&quot;20307&quot; value=&quot;350&quot;/&gt;&lt;/object&gt;&lt;object type=&quot;3&quot; unique_id=&quot;10188&quot;&gt;&lt;property id=&quot;20148&quot; value=&quot;5&quot;/&gt;&lt;property id=&quot;20300&quot; value=&quot;Slide 21&quot;/&gt;&lt;property id=&quot;20307&quot; value=&quot;344&quot;/&gt;&lt;/object&gt;&lt;object type=&quot;3&quot; unique_id=&quot;10189&quot;&gt;&lt;property id=&quot;20148&quot; value=&quot;5&quot;/&gt;&lt;property id=&quot;20300&quot; value=&quot;Slide 22&quot;/&gt;&lt;property id=&quot;20307&quot; value=&quot;332&quot;/&gt;&lt;/object&gt;&lt;object type=&quot;3&quot; unique_id=&quot;10190&quot;&gt;&lt;property id=&quot;20148&quot; value=&quot;5&quot;/&gt;&lt;property id=&quot;20300&quot; value=&quot;Slide 23&quot;/&gt;&lt;property id=&quot;20307&quot; value=&quot;345&quot;/&gt;&lt;/object&gt;&lt;object type=&quot;3&quot; unique_id=&quot;10191&quot;&gt;&lt;property id=&quot;20148&quot; value=&quot;5&quot;/&gt;&lt;property id=&quot;20300&quot; value=&quot;Slide 24&quot;/&gt;&lt;property id=&quot;20307&quot; value=&quot;313&quot;/&gt;&lt;/object&gt;&lt;/object&gt;&lt;object type=&quot;8&quot; unique_id=&quot;10217&quot;&gt;&lt;/object&gt;&lt;/object&gt;&lt;/database&gt;"/>
  <p:tag name="MMPROD_NEXTUNIQUEID" val="10010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1239</TotalTime>
  <Words>360</Words>
  <Application>Microsoft Office PowerPoint</Application>
  <PresentationFormat>Custom</PresentationFormat>
  <Paragraphs>41</Paragraphs>
  <Slides>20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Office Theme</vt:lpstr>
      <vt:lpstr>1_Office Theme</vt:lpstr>
      <vt:lpstr>3_Office Theme</vt:lpstr>
      <vt:lpstr>4_Office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Admin</cp:lastModifiedBy>
  <cp:revision>182</cp:revision>
  <dcterms:created xsi:type="dcterms:W3CDTF">2020-10-17T01:03:04Z</dcterms:created>
  <dcterms:modified xsi:type="dcterms:W3CDTF">2023-09-29T07:35:05Z</dcterms:modified>
</cp:coreProperties>
</file>